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5" d="100"/>
          <a:sy n="95" d="100"/>
        </p:scale>
        <p:origin x="-2347" y="-6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62398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18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18</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8924191"/>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18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19</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 </a:t>
            </a:r>
            <a:r>
              <a:rPr lang="ru-RU" sz="1100" dirty="0">
                <a:latin typeface="Times New Roman" panose="02020603050405020304" pitchFamily="18" charset="0"/>
                <a:cs typeface="Times New Roman" panose="02020603050405020304" pitchFamily="18" charset="0"/>
              </a:rPr>
              <a:t>9-14 м/с. </a:t>
            </a:r>
            <a:r>
              <a:rPr lang="kk-KZ" sz="1100" dirty="0">
                <a:latin typeface="Times New Roman" panose="02020603050405020304" pitchFamily="18" charset="0"/>
                <a:cs typeface="Times New Roman" panose="02020603050405020304" pitchFamily="18" charset="0"/>
              </a:rPr>
              <a:t>Ауа температурасы түнде 2-4, күндіз 18-20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20</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20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3-5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 Анохина/ И.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53572</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7715</cp:revision>
  <cp:lastPrinted>2025-07-15T07:11:11Z</cp:lastPrinted>
  <dcterms:created xsi:type="dcterms:W3CDTF">2018-03-27T06:03:00Z</dcterms:created>
  <dcterms:modified xsi:type="dcterms:W3CDTF">2026-05-18T06:08:50Z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